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1C1AD-C342-4997-95BF-1611010D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E6C2A6-60AC-4932-AADB-F2D595612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E6EB7-F27D-4BC6-9281-78334ECC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15495-989A-4992-84AA-145E9809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EB4C4-C592-42D7-8B5F-EABE2C16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704E2-DF5D-4D52-9F82-83BED989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5A0C67-FC62-4EAB-9B29-6EBE99FF9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9A6AB-5051-475D-8F2A-F9285D39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E26B03-1076-4D99-9EC6-15E0810E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DBB43-2B26-46D8-BBC7-4228AAC7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ACA060-4604-4A28-A3A5-CF616A75F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FB6D1E-BDB1-47B2-BAF4-263BD98B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774D4-7A5F-4D81-B44B-DAD7F12A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7240A-A353-4F4D-89BA-C925FB5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472AA-73AB-4100-93A2-F52A17E3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9E87-2FEC-4793-93E7-006418A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E7A6F-E65C-4449-B6E7-C1A15C19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29442-F214-4A32-ADA6-AB7AAB91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CB960-FFA8-4EE6-AB59-6445AEE5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60C12-74C2-4C0E-B07B-7189BE44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0F16D-0C20-4032-8376-0371D885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FBB4C-7144-4677-AE2E-F44915ED8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CBB5F-681F-4439-8980-7FBC3F83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0D6C-664C-409A-9CDF-939CC69E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948F3-FF5F-4CF4-BF97-085E1B66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4902F-2A1B-4D68-83EB-357662DB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6C8AD-87A3-4329-A7C1-0C6B7A4D2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A0049-0AC5-4B4B-A3EC-FD22CDC1D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1357C5-F6FB-4A88-865A-6F67679F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D408F-5A56-411B-BC2B-73D4101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AA116-968C-4D0D-8284-CE69F457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423DE-9920-4860-B778-B6562FBD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E370C-7C34-4B83-9821-D5F8F72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DBDFA7-912B-41CA-8BD5-1D32C289E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D213C8-402B-43BF-BD6A-0757D96CD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7642D0-F22D-4E94-9BBD-62BF4EFFF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85B80F-26C4-406C-B661-7A859EF2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400914-F0E4-4551-AA8A-3F78259A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9AD5A-5569-42EF-8246-4523BB64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C2AE3-39A8-4121-85C4-B98D688B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028765-E75C-46A0-BE28-1C8C9B42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2DBF4E-6D21-4868-AE6E-E6CC8F17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3CE288-E12F-4E64-A2FF-DA797FC0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FBAD08-36B1-4C05-9871-5BB7B705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93601C-B317-4F2C-A096-7149BBA1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45E05-7271-46A9-A190-499C5A6E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A3981-1066-4582-942C-A7F20FEE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1BC10-2EF1-4610-B448-15DCCC6D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0CEC-75A0-45D9-AF6D-8839C8DAD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B27A4B-CBA6-4757-BAB8-7A5EA258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064041-94BF-40E8-96CE-270F939B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E6E78-E58E-4721-9F1F-D5B50D60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27B1F-6BF5-4F66-BA80-601FC808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AF35F8-0FDB-4FF4-9CC5-34AA6C13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5304F2-52FA-403A-AF3E-0E60B5A9F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E69B2-CC22-4C09-A1A2-42845495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2528C0-308F-4CB6-B4B4-B9F0A72D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B9589-020B-46A9-AB05-489903BA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8185E-D957-423F-A68B-CC4E64C5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FB2AA-87A8-4AB8-B878-C2C3B3D0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25EF7-0E8E-41E9-BAC4-6C6C00CA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3BBA-8087-480D-B6D9-38E650B98CD1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2C0B2-15DE-4784-96BE-5DB011FA9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C2956-6D7D-4423-AD27-E39F29A96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1C74-FF18-42CB-BC22-64AE42CA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2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F70398-DF68-4AAE-AF3C-68D9C847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310" y="245781"/>
            <a:ext cx="8606336" cy="619634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советов которые помогут достичь финансовых целей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71929-279C-4375-9238-C187FD3A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2" y="186085"/>
            <a:ext cx="3323149" cy="3323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BE124C-9261-4925-9764-789DD6390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3" y="3844033"/>
            <a:ext cx="2715305" cy="2715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BF131D-B79F-4855-8553-72E22655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21" y="865415"/>
            <a:ext cx="2715305" cy="2715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941CC1-F988-4031-9CCC-410EFE7BC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96" y="865415"/>
            <a:ext cx="2715305" cy="2715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6AADCE-FE43-4414-BB31-ACD3D7AB8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08" y="3844034"/>
            <a:ext cx="2715305" cy="27153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FD5FB8-E916-49CC-B924-64FE79EE7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18" y="3844034"/>
            <a:ext cx="2715305" cy="2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5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5 советов которые помогут достичь финансовых целей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советов которые помогут достичь финансовых целей</dc:title>
  <dc:creator>Ванина Александра Валерьевна</dc:creator>
  <cp:lastModifiedBy>Ванина Александра Валерьевна</cp:lastModifiedBy>
  <cp:revision>3</cp:revision>
  <dcterms:created xsi:type="dcterms:W3CDTF">2024-06-20T04:54:04Z</dcterms:created>
  <dcterms:modified xsi:type="dcterms:W3CDTF">2024-06-20T07:33:49Z</dcterms:modified>
</cp:coreProperties>
</file>